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71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1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17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9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10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880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9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2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84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9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5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182B77-7260-43D2-8F33-745FF8E334C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0C0105-BD79-48B1-ACC5-5B256E36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00B0F0"/>
                </a:solidFill>
                <a:latin typeface="Shusha" pitchFamily="2" charset="0"/>
              </a:rPr>
              <a:t>bakrI</a:t>
            </a:r>
            <a:r>
              <a:rPr lang="en-US" sz="8000" b="1" dirty="0" smtClean="0">
                <a:solidFill>
                  <a:srgbClr val="00B0F0"/>
                </a:solidFill>
                <a:latin typeface="Shusha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Shusha" pitchFamily="2" charset="0"/>
              </a:rPr>
              <a:t>dao</a:t>
            </a:r>
            <a:r>
              <a:rPr lang="en-US" sz="8000" b="1" dirty="0" smtClean="0">
                <a:solidFill>
                  <a:srgbClr val="00B0F0"/>
                </a:solidFill>
                <a:latin typeface="Shusha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Shusha" pitchFamily="2" charset="0"/>
              </a:rPr>
              <a:t>gaaÐva</a:t>
            </a:r>
            <a:r>
              <a:rPr lang="en-US" sz="8000" b="1" dirty="0" smtClean="0">
                <a:solidFill>
                  <a:srgbClr val="00B0F0"/>
                </a:solidFill>
                <a:latin typeface="Shusha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Shusha" pitchFamily="2" charset="0"/>
              </a:rPr>
              <a:t>Ka</a:t>
            </a:r>
            <a:r>
              <a:rPr lang="en-US" sz="8000" b="1" dirty="0" smtClean="0">
                <a:solidFill>
                  <a:srgbClr val="00B0F0"/>
                </a:solidFill>
                <a:latin typeface="Shusha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Shusha" pitchFamily="2" charset="0"/>
              </a:rPr>
              <a:t>ga</a:t>
            </a:r>
            <a:r>
              <a:rPr lang="en-US" sz="8000" b="1" dirty="0" smtClean="0">
                <a:solidFill>
                  <a:srgbClr val="00B0F0"/>
                </a:solidFill>
                <a:latin typeface="Shusha" pitchFamily="2" charset="0"/>
              </a:rPr>
              <a:t>[-</a:t>
            </a:r>
            <a:endParaRPr lang="en-US" sz="8000" b="1" dirty="0">
              <a:solidFill>
                <a:srgbClr val="00B0F0"/>
              </a:solidFill>
              <a:latin typeface="Shush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Shusha" pitchFamily="2" charset="0"/>
              </a:rPr>
              <a:t>vyaakrNa</a:t>
            </a:r>
            <a:endParaRPr lang="en-US" sz="7200" b="1" dirty="0">
              <a:solidFill>
                <a:srgbClr val="FF0000"/>
              </a:solidFill>
              <a:latin typeface="Shush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5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168" y="1164867"/>
            <a:ext cx="10552176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u="sng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Payaa-yavaacaI</a:t>
            </a:r>
            <a:r>
              <a:rPr lang="en-US" sz="4400" b="1" u="sng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Sabd</a:t>
            </a:r>
            <a:r>
              <a:rPr lang="en-US" sz="4400" b="1" u="sng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—</a:t>
            </a:r>
            <a:endParaRPr lang="en-US" sz="44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1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gaaÐva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–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dohatÊ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ga`ama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	</a:t>
            </a:r>
            <a:r>
              <a:rPr lang="en-US" sz="4400" b="1" dirty="0" smtClean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2 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AadmaI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–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maanavaÊ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[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nasaana</a:t>
            </a:r>
            <a:endParaRPr lang="en-US" sz="44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3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poD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, –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vaRxa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		</a:t>
            </a:r>
            <a:r>
              <a:rPr lang="en-US" sz="4400" b="1" dirty="0" smtClean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 	4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iksaana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–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kRYakÊ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Koithr</a:t>
            </a:r>
            <a:endParaRPr lang="en-US" sz="44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5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Aasamaana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–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naBaÊ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AakaSa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</a:t>
            </a:r>
            <a:r>
              <a:rPr lang="en-US" sz="4400" b="1" dirty="0" smtClean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6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ja,maIna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–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QartIÊ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BaUima</a:t>
            </a:r>
            <a:endParaRPr lang="en-US" sz="44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7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ikssaa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–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khanaIÊ</a:t>
            </a:r>
            <a:r>
              <a:rPr lang="en-US" sz="4400" b="1" dirty="0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kqaa</a:t>
            </a:r>
            <a:endParaRPr lang="en-US" sz="4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5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120" y="891702"/>
            <a:ext cx="8976360" cy="552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 err="1">
                <a:solidFill>
                  <a:srgbClr val="FF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ivalaaoma</a:t>
            </a:r>
            <a:r>
              <a:rPr lang="en-US" sz="3200" b="1" u="sng" dirty="0">
                <a:solidFill>
                  <a:srgbClr val="FF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Sabd</a:t>
            </a:r>
            <a:r>
              <a:rPr lang="en-US" sz="3200" b="1" u="sng" dirty="0">
                <a:solidFill>
                  <a:srgbClr val="FF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—</a:t>
            </a:r>
            <a:endParaRPr lang="en-US" sz="16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1 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hÐsanaa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  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raonaa</a:t>
            </a: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	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2 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dUr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   	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pasa</a:t>
            </a:r>
            <a:endParaRPr lang="en-US" sz="1600" b="1" dirty="0" smtClean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3 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gaaÐva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   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Sahr</a:t>
            </a: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	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4 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ek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   	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Anaok</a:t>
            </a:r>
            <a:endParaRPr lang="en-US" sz="1600" b="1" dirty="0" smtClean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5 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yahaÐ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   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vahaÐ</a:t>
            </a: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	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6 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Aanaa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   	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jaanaa</a:t>
            </a:r>
            <a:endParaRPr lang="en-US" sz="1600" b="1" dirty="0" smtClean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7 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Cayaa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    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QaUp</a:t>
            </a: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	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8 </a:t>
            </a: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]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znaa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   	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baOznaa</a:t>
            </a:r>
            <a:endParaRPr lang="en-US" sz="1600" b="1" dirty="0" smtClean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9 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galat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    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sahI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              10 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saca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    	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JaUz</a:t>
            </a:r>
            <a:endParaRPr lang="en-US" sz="1600" b="1" dirty="0" smtClean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11 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Bara	    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KalaI</a:t>
            </a: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12qaaoD,a	     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j,yaada</a:t>
            </a:r>
            <a:endParaRPr lang="en-US" sz="1600" b="1" dirty="0" smtClean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13 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sauK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    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duK</a:t>
            </a:r>
            <a:r>
              <a:rPr lang="en-US" sz="3200" b="1" dirty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	</a:t>
            </a:r>
            <a:r>
              <a:rPr lang="en-US" sz="3200" b="1" dirty="0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14AcCa		</a:t>
            </a:r>
            <a:r>
              <a:rPr lang="en-US" sz="3200" b="1" dirty="0" err="1" smtClean="0">
                <a:solidFill>
                  <a:schemeClr val="accent2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baura</a:t>
            </a:r>
            <a:endParaRPr lang="en-US" sz="16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8544" y="3043174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0152" y="1670871"/>
            <a:ext cx="740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		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8440" y="2352344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4432" y="1659523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4536" y="5797820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0152" y="5096262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4536" y="4419150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0152" y="3742038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0152" y="3033817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0152" y="2352344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1508" y="5797820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1508" y="5096262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1508" y="4419150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9316" y="3748922"/>
            <a:ext cx="7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x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6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968" y="1183043"/>
            <a:ext cx="10515600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ilaMga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000" b="1" u="sng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badlaao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—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1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bakrI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bakra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	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2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AadmaI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AaOrt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3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rajaa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 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ranaI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         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4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Ca~    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Ca~a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5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baOla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  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gaaya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               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6 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ipta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  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maata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7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ivad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\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vaana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ivaduYaI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	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8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gaayak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  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gaaiyaka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9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laoKk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 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laoiKka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	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		10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Baa[-    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bahna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2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7960" y="1278421"/>
            <a:ext cx="6096000" cy="4498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u="sng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mauhavaro</a:t>
            </a:r>
            <a:r>
              <a:rPr lang="en-US" sz="4400" b="1" u="sng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—</a:t>
            </a:r>
            <a:endParaRPr lang="en-US" sz="2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1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naaO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dao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gyaarh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haonaa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–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Baaga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jaanaa</a:t>
            </a:r>
            <a:endParaRPr lang="en-US" sz="2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2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naak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maoM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dma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krnaa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–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proSaana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krnaa</a:t>
            </a:r>
            <a:endParaRPr lang="en-US" sz="2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3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Aasamaana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isar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pr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]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zanaa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–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Saaor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macaanaa</a:t>
            </a:r>
            <a:endParaRPr lang="en-US" sz="2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4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laala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–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pIlaa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haonaa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–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ËaoiQat</a:t>
            </a:r>
            <a:r>
              <a:rPr lang="en-US" sz="4400" dirty="0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husha" pitchFamily="2" charset="0"/>
                <a:ea typeface="Calibri" panose="020F0502020204030204" pitchFamily="34" charset="0"/>
                <a:cs typeface="Mangal" panose="02040503050203030202" pitchFamily="18" charset="0"/>
              </a:rPr>
              <a:t>haonaa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55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273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Garamond</vt:lpstr>
      <vt:lpstr>Mangal</vt:lpstr>
      <vt:lpstr>Shusha</vt:lpstr>
      <vt:lpstr>Organic</vt:lpstr>
      <vt:lpstr>bakrI dao gaaÐva Ka ga[-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bakrI dao gaaÐva Ka ga[-</dc:title>
  <dc:creator>ADMIN</dc:creator>
  <cp:lastModifiedBy>ADMIN</cp:lastModifiedBy>
  <cp:revision>4</cp:revision>
  <dcterms:created xsi:type="dcterms:W3CDTF">2020-07-02T06:34:45Z</dcterms:created>
  <dcterms:modified xsi:type="dcterms:W3CDTF">2020-07-02T06:59:09Z</dcterms:modified>
</cp:coreProperties>
</file>